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64D6843-7E7E-4B90-AC04-B506BD3039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16E9AEA7-82C6-4440-8AED-EDE15DE9BB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EB614EB-BF5B-4E02-AF31-D352D8B5BC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59D8B-E8ED-452F-BB7D-A8BA0C629640}" type="datetimeFigureOut">
              <a:rPr lang="fi-FI" smtClean="0"/>
              <a:t>25.8.2018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93E074B-EC69-42B3-B25A-D8E81FBC9E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B1F1DBE-1AB3-41BE-845A-512671479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E3812-1393-4F99-A94F-92F0E04DB09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37416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CC90E05-D957-4776-8D23-85ADE5049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E7F527F-547C-483D-8A19-DE700D214C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8FD3F5F-3FC2-4B3E-9B9E-EB8ABCEA3D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59D8B-E8ED-452F-BB7D-A8BA0C629640}" type="datetimeFigureOut">
              <a:rPr lang="fi-FI" smtClean="0"/>
              <a:t>25.8.2018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FE42B47-7307-4D1D-828C-4E4377660E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7F6B0C9-18E3-4A9B-A5A7-4BD118ABB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E3812-1393-4F99-A94F-92F0E04DB09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34680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7942BB5-159C-496A-B847-EE9F7D09BE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37FB8B5-BC0C-4ECC-B994-DA0FD50CF5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02911B8-0D0E-4EE1-9977-4277EE8E0E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59D8B-E8ED-452F-BB7D-A8BA0C629640}" type="datetimeFigureOut">
              <a:rPr lang="fi-FI" smtClean="0"/>
              <a:t>25.8.2018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6177A03-20B2-47DF-8354-19D39B128B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24F0E39-9E18-4785-A0A3-12691BC6CF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E3812-1393-4F99-A94F-92F0E04DB09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3022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F67D7C4-8CDF-470C-9B9D-7D509BD57B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83D2D31-0667-4549-8A75-A6B419E9AC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1A85353D-4935-4122-BB6A-935B37B7F4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D7CA8ABA-C080-4D36-9B64-0C6ED631FC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59D8B-E8ED-452F-BB7D-A8BA0C629640}" type="datetimeFigureOut">
              <a:rPr lang="fi-FI" smtClean="0"/>
              <a:t>25.8.2018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01636F41-B3E0-46EA-A90A-A80EF5FC09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8F707F2F-019C-48BE-BC8B-804CEADD5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E3812-1393-4F99-A94F-92F0E04DB09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75361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56EBF0C-CB7B-4650-A5E4-ABB61CA3DC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EF196619-3901-42B4-8706-AB9BCDE230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6110689D-F90E-4099-8279-820983C58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2AA45045-AC0A-4C50-8B6F-18A9B9550B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F5B890F8-5DE5-4374-8F6D-BE71E93D9F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66DBBBE1-739F-446C-B7CD-B11AEFD11C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59D8B-E8ED-452F-BB7D-A8BA0C629640}" type="datetimeFigureOut">
              <a:rPr lang="fi-FI" smtClean="0"/>
              <a:t>25.8.2018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7E94932C-4733-409E-9044-0C0ACF952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81D512DC-07BD-4D91-9990-79CC07DE32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E3812-1393-4F99-A94F-92F0E04DB09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7447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3A21420-6F97-4997-98C4-9DCE15482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DCC369D4-4797-404F-AEDA-584609DA55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59D8B-E8ED-452F-BB7D-A8BA0C629640}" type="datetimeFigureOut">
              <a:rPr lang="fi-FI" smtClean="0"/>
              <a:t>25.8.2018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F6CC0823-F8D3-4BBC-9CE7-D00582F468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38F2923A-1DE2-4A49-A03C-CF3EC78F3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E3812-1393-4F99-A94F-92F0E04DB09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035704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89DE05CE-280E-41A0-AB3B-AA62F61469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59D8B-E8ED-452F-BB7D-A8BA0C629640}" type="datetimeFigureOut">
              <a:rPr lang="fi-FI" smtClean="0"/>
              <a:t>25.8.2018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55EBA980-2122-4656-B990-A4B6CE16AF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31A0BEBA-2D83-44E1-8ED1-9EA18A511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E3812-1393-4F99-A94F-92F0E04DB09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945567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FCC727C-EA5B-4462-AAEA-5B6498738E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C661350-F9E7-4279-8ECA-C108BD41FB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7279188D-906C-47CC-983F-D16624E90C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47C6CFC5-0DB5-4A7B-8609-7714A3B9BC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59D8B-E8ED-452F-BB7D-A8BA0C629640}" type="datetimeFigureOut">
              <a:rPr lang="fi-FI" smtClean="0"/>
              <a:t>25.8.2018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60C53B19-C4CD-4AEA-9151-6E2B3A7F5B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D10DA18B-8CEA-40E2-8AED-8FCDBDC41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E3812-1393-4F99-A94F-92F0E04DB09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85094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2649EDE-42B1-443B-BE60-340F12B744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9DC1A7BE-87DF-4F79-8259-A3BF4317B9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A63AB758-B4E4-4573-B3AD-CDBC5E4C5B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919AC100-3015-4637-A8AD-C6C8D70A4F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59D8B-E8ED-452F-BB7D-A8BA0C629640}" type="datetimeFigureOut">
              <a:rPr lang="fi-FI" smtClean="0"/>
              <a:t>25.8.2018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2E0445A9-7A3F-42FE-AE79-63AC32031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9134C1D8-4A40-41F4-970C-239E7CA21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E3812-1393-4F99-A94F-92F0E04DB09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738133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9445A53-D016-462F-80AC-4BBBA315CA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C121BFD9-F3E6-4207-BE1C-FA24FD3F67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4258FE3-1EFB-4370-B0D0-E4824C5CF5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59D8B-E8ED-452F-BB7D-A8BA0C629640}" type="datetimeFigureOut">
              <a:rPr lang="fi-FI" smtClean="0"/>
              <a:t>25.8.2018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710082C-8B88-4895-88A6-D608EB593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EFBF4DB-312C-47F2-B5F0-13A2AB2950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E3812-1393-4F99-A94F-92F0E04DB09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651962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DA9CB2F8-CDC4-4095-BD92-A5BFA1504C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56E7E588-4A6F-487A-B395-B323C47DB3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FA9E3A4-A17A-4E2F-8083-099DDA3371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59D8B-E8ED-452F-BB7D-A8BA0C629640}" type="datetimeFigureOut">
              <a:rPr lang="fi-FI" smtClean="0"/>
              <a:t>25.8.2018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AF1A076-1CF7-4F7F-B83D-52F84F9062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871B039-8003-4953-A42D-ED43F1F34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E3812-1393-4F99-A94F-92F0E04DB09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912059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emu 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4912BAB-B600-46C6-96BB-CB8FDD59B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CBAEC1D3-12A4-43FE-8022-86B269DE02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59D8B-E8ED-452F-BB7D-A8BA0C629640}" type="datetimeFigureOut">
              <a:rPr lang="fi-FI" smtClean="0"/>
              <a:t>25.8.2018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5F0137BC-C38B-4345-A7A3-4732446464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604BD876-0B78-4696-B09A-C5A3C75DC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E3812-1393-4F99-A94F-92F0E04DB09D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Taulukon paikkamerkki 6">
            <a:extLst>
              <a:ext uri="{FF2B5EF4-FFF2-40B4-BE49-F238E27FC236}">
                <a16:creationId xmlns:a16="http://schemas.microsoft.com/office/drawing/2014/main" id="{092E7D2D-E67F-441A-A0AA-B3CCD68287FE}"/>
              </a:ext>
            </a:extLst>
          </p:cNvPr>
          <p:cNvSpPr>
            <a:spLocks noGrp="1"/>
          </p:cNvSpPr>
          <p:nvPr>
            <p:ph type="tbl" sz="quarter" idx="16"/>
          </p:nvPr>
        </p:nvSpPr>
        <p:spPr>
          <a:xfrm>
            <a:off x="838200" y="1962971"/>
            <a:ext cx="5047593" cy="1967897"/>
          </a:xfrm>
        </p:spPr>
        <p:txBody>
          <a:bodyPr/>
          <a:lstStyle/>
          <a:p>
            <a:r>
              <a:rPr lang="fi-FI"/>
              <a:t>Lisää taulukko napsauttamalla kuvaketta</a:t>
            </a:r>
          </a:p>
        </p:txBody>
      </p:sp>
      <p:sp>
        <p:nvSpPr>
          <p:cNvPr id="11" name="Taulukon paikkamerkki 6">
            <a:extLst>
              <a:ext uri="{FF2B5EF4-FFF2-40B4-BE49-F238E27FC236}">
                <a16:creationId xmlns:a16="http://schemas.microsoft.com/office/drawing/2014/main" id="{B21B852A-1479-40B0-BDB4-881AF7ACEC16}"/>
              </a:ext>
            </a:extLst>
          </p:cNvPr>
          <p:cNvSpPr>
            <a:spLocks noGrp="1"/>
          </p:cNvSpPr>
          <p:nvPr>
            <p:ph type="tbl" sz="quarter" idx="17"/>
          </p:nvPr>
        </p:nvSpPr>
        <p:spPr>
          <a:xfrm>
            <a:off x="838199" y="4142662"/>
            <a:ext cx="5047593" cy="1967897"/>
          </a:xfrm>
        </p:spPr>
        <p:txBody>
          <a:bodyPr/>
          <a:lstStyle/>
          <a:p>
            <a:r>
              <a:rPr lang="fi-FI"/>
              <a:t>Lisää taulukko napsauttamalla kuvaketta</a:t>
            </a:r>
          </a:p>
        </p:txBody>
      </p:sp>
      <p:sp>
        <p:nvSpPr>
          <p:cNvPr id="12" name="Taulukon paikkamerkki 6">
            <a:extLst>
              <a:ext uri="{FF2B5EF4-FFF2-40B4-BE49-F238E27FC236}">
                <a16:creationId xmlns:a16="http://schemas.microsoft.com/office/drawing/2014/main" id="{F1731DDB-BB03-44B1-80CB-98F52F8DBA93}"/>
              </a:ext>
            </a:extLst>
          </p:cNvPr>
          <p:cNvSpPr>
            <a:spLocks noGrp="1"/>
          </p:cNvSpPr>
          <p:nvPr>
            <p:ph type="tbl" sz="quarter" idx="18"/>
          </p:nvPr>
        </p:nvSpPr>
        <p:spPr>
          <a:xfrm>
            <a:off x="6096000" y="1962971"/>
            <a:ext cx="5047593" cy="1967897"/>
          </a:xfrm>
        </p:spPr>
        <p:txBody>
          <a:bodyPr/>
          <a:lstStyle/>
          <a:p>
            <a:r>
              <a:rPr lang="fi-FI"/>
              <a:t>Lisää taulukko napsauttamalla kuvaketta</a:t>
            </a:r>
          </a:p>
        </p:txBody>
      </p:sp>
      <p:sp>
        <p:nvSpPr>
          <p:cNvPr id="13" name="Taulukon paikkamerkki 6">
            <a:extLst>
              <a:ext uri="{FF2B5EF4-FFF2-40B4-BE49-F238E27FC236}">
                <a16:creationId xmlns:a16="http://schemas.microsoft.com/office/drawing/2014/main" id="{68052D3D-CE95-4A4E-9F43-F1421B4C458C}"/>
              </a:ext>
            </a:extLst>
          </p:cNvPr>
          <p:cNvSpPr>
            <a:spLocks noGrp="1"/>
          </p:cNvSpPr>
          <p:nvPr>
            <p:ph type="tbl" sz="quarter" idx="19"/>
          </p:nvPr>
        </p:nvSpPr>
        <p:spPr>
          <a:xfrm>
            <a:off x="6096000" y="4176659"/>
            <a:ext cx="5047593" cy="1967897"/>
          </a:xfrm>
        </p:spPr>
        <p:txBody>
          <a:bodyPr/>
          <a:lstStyle/>
          <a:p>
            <a:r>
              <a:rPr lang="fi-FI"/>
              <a:t>Lisää taulukko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371234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5000">
              <a:schemeClr val="accent2">
                <a:lumMod val="30000"/>
                <a:lumOff val="70000"/>
              </a:schemeClr>
            </a:gs>
            <a:gs pos="50000">
              <a:schemeClr val="accent3">
                <a:lumMod val="30000"/>
                <a:lumOff val="70000"/>
              </a:schemeClr>
            </a:gs>
            <a:gs pos="75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00DA7415-F171-45A4-BF69-27836D05F4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F6AA19E-5D2A-4E91-8000-9798F18C1B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dirty="0"/>
              <a:t>Muokkaa tekstin perustyylejä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638CB68-DB76-452E-9A99-B5FBCC0F41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459D8B-E8ED-452F-BB7D-A8BA0C629640}" type="datetimeFigureOut">
              <a:rPr lang="fi-FI" smtClean="0"/>
              <a:t>25.8.2018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85686F6-2931-4B80-B327-67DD06A3D7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BD585A0-7F41-4378-8311-4A1B942653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2E3812-1393-4F99-A94F-92F0E04DB09D}" type="slidenum">
              <a:rPr lang="fi-FI" smtClean="0"/>
              <a:t>‹#›</a:t>
            </a:fld>
            <a:endParaRPr lang="fi-FI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62152846-E22E-4884-85D8-411865F59F4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7843" y="365125"/>
            <a:ext cx="1455957" cy="1315126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B8B6F5A1-C9FE-4431-8CF7-D64F075B3C7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7843" y="365125"/>
            <a:ext cx="1455957" cy="1315126"/>
          </a:xfrm>
          <a:prstGeom prst="rect">
            <a:avLst/>
          </a:prstGeom>
        </p:spPr>
      </p:pic>
      <p:cxnSp>
        <p:nvCxnSpPr>
          <p:cNvPr id="10" name="Suora yhdysviiva 9">
            <a:extLst>
              <a:ext uri="{FF2B5EF4-FFF2-40B4-BE49-F238E27FC236}">
                <a16:creationId xmlns:a16="http://schemas.microsoft.com/office/drawing/2014/main" id="{A51D9B60-4ABD-4FF3-A475-74DDA4827785}"/>
              </a:ext>
            </a:extLst>
          </p:cNvPr>
          <p:cNvCxnSpPr>
            <a:cxnSpLocks/>
          </p:cNvCxnSpPr>
          <p:nvPr/>
        </p:nvCxnSpPr>
        <p:spPr>
          <a:xfrm>
            <a:off x="838200" y="6176963"/>
            <a:ext cx="10515600" cy="0"/>
          </a:xfrm>
          <a:prstGeom prst="line">
            <a:avLst/>
          </a:prstGeom>
          <a:ln w="12700"/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" name="Suora yhdysviiva 11">
            <a:extLst>
              <a:ext uri="{FF2B5EF4-FFF2-40B4-BE49-F238E27FC236}">
                <a16:creationId xmlns:a16="http://schemas.microsoft.com/office/drawing/2014/main" id="{374FAE66-C7B7-40E3-ACEE-134C210959CC}"/>
              </a:ext>
            </a:extLst>
          </p:cNvPr>
          <p:cNvCxnSpPr>
            <a:cxnSpLocks/>
          </p:cNvCxnSpPr>
          <p:nvPr/>
        </p:nvCxnSpPr>
        <p:spPr>
          <a:xfrm>
            <a:off x="980090" y="6276811"/>
            <a:ext cx="10515600" cy="0"/>
          </a:xfrm>
          <a:prstGeom prst="line">
            <a:avLst/>
          </a:prstGeom>
          <a:ln w="12700"/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3" name="Suora yhdysviiva 12">
            <a:extLst>
              <a:ext uri="{FF2B5EF4-FFF2-40B4-BE49-F238E27FC236}">
                <a16:creationId xmlns:a16="http://schemas.microsoft.com/office/drawing/2014/main" id="{DD9EAEF8-9280-45F0-AB11-E054CCCB2183}"/>
              </a:ext>
            </a:extLst>
          </p:cNvPr>
          <p:cNvCxnSpPr>
            <a:cxnSpLocks/>
          </p:cNvCxnSpPr>
          <p:nvPr/>
        </p:nvCxnSpPr>
        <p:spPr>
          <a:xfrm>
            <a:off x="1137745" y="6356350"/>
            <a:ext cx="10515600" cy="0"/>
          </a:xfrm>
          <a:prstGeom prst="line">
            <a:avLst/>
          </a:prstGeom>
          <a:ln w="12700"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043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Font typeface="Calibri" panose="020F0502020204030204" pitchFamily="34" charset="0"/>
        <a:buChar char="ﻩ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Calibri" panose="020F0502020204030204" pitchFamily="34" charset="0"/>
        <a:buChar char="ﻩ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Calibri" panose="020F0502020204030204" pitchFamily="34" charset="0"/>
        <a:buChar char="ﻩ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Calibri" panose="020F0502020204030204" pitchFamily="34" charset="0"/>
        <a:buChar char="ﻩ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Calibri" panose="020F0502020204030204" pitchFamily="34" charset="0"/>
        <a:buChar char="ﻩ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20E7F23-1CCE-4678-8B68-2B73BD802C7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NAISTEN KESTOTUOTTEET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2E9EFD08-3CF5-450A-82BF-8AC6D9A730C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/>
              <a:t>KODIN KESTOT RY</a:t>
            </a:r>
          </a:p>
        </p:txBody>
      </p:sp>
    </p:spTree>
    <p:extLst>
      <p:ext uri="{BB962C8B-B14F-4D97-AF65-F5344CB8AC3E}">
        <p14:creationId xmlns:p14="http://schemas.microsoft.com/office/powerpoint/2010/main" val="3091414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04C4808-CA2F-4FA6-AF44-901A07823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MITÄ KESTOSITEET OVAT?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0A70BF5-C8B8-4C00-A962-92C66BC849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i-FI" dirty="0"/>
              <a:t>Kestositeet ovat pestäviä kuukautissuojia</a:t>
            </a:r>
          </a:p>
          <a:p>
            <a:r>
              <a:rPr lang="fi-FI" dirty="0"/>
              <a:t>Kestositeet ovat hengittäviä, eivätkä sisällä ylimääräisiä kemikaaleja</a:t>
            </a:r>
          </a:p>
          <a:p>
            <a:r>
              <a:rPr lang="fi-FI" dirty="0"/>
              <a:t>Kestositeiden käyttö on yhtä helppoa kuin kertakäyttöistenkin, siteet vain pestään käytön jälkeen</a:t>
            </a:r>
          </a:p>
          <a:p>
            <a:r>
              <a:rPr lang="fi-FI" dirty="0"/>
              <a:t>Kestositeitä on monen eri kokoisia: pikkuhousunsuojia, päiväsiteitä, </a:t>
            </a:r>
            <a:r>
              <a:rPr lang="fi-FI" dirty="0" err="1"/>
              <a:t>yösiteitä</a:t>
            </a:r>
            <a:r>
              <a:rPr lang="fi-FI" dirty="0"/>
              <a:t> ja jälkivuotositeitä</a:t>
            </a:r>
          </a:p>
        </p:txBody>
      </p:sp>
    </p:spTree>
    <p:extLst>
      <p:ext uri="{BB962C8B-B14F-4D97-AF65-F5344CB8AC3E}">
        <p14:creationId xmlns:p14="http://schemas.microsoft.com/office/powerpoint/2010/main" val="6247575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F8771EE-E48A-4156-BC34-911A1BF793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SITEIDEN MATERIAALIT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6562C28-22EB-4838-A51D-2E35BF4D09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fi-FI" dirty="0"/>
              <a:t>Siteet koostuvat kolmesta osasta: (yleensä) kosteudenpitävä uloin kerros, imukerros ja ihoa vasten tuleva sisäkerros</a:t>
            </a:r>
          </a:p>
          <a:p>
            <a:r>
              <a:rPr lang="fi-FI" dirty="0"/>
              <a:t>Sisäkerros voi olla mm. joustofroteeta, bambujoustofroteeta, </a:t>
            </a:r>
            <a:r>
              <a:rPr lang="fi-FI" dirty="0" err="1"/>
              <a:t>coolmaxia</a:t>
            </a:r>
            <a:r>
              <a:rPr lang="fi-FI" dirty="0"/>
              <a:t> tai trikoota</a:t>
            </a:r>
          </a:p>
          <a:p>
            <a:r>
              <a:rPr lang="fi-FI" dirty="0"/>
              <a:t>Imukerroksena käytetään usein bambua, hamppua tai puuvillaa</a:t>
            </a:r>
          </a:p>
          <a:p>
            <a:r>
              <a:rPr lang="fi-FI" dirty="0"/>
              <a:t>Uloin kerros voi olla polyuretaanilaminoitua </a:t>
            </a:r>
            <a:r>
              <a:rPr lang="fi-FI" dirty="0" err="1"/>
              <a:t>polyesterkangasta</a:t>
            </a:r>
            <a:r>
              <a:rPr lang="fi-FI" dirty="0"/>
              <a:t> tai laminoitua trikoota. </a:t>
            </a:r>
          </a:p>
          <a:p>
            <a:pPr lvl="1"/>
            <a:r>
              <a:rPr lang="fi-FI" dirty="0"/>
              <a:t>Kaikissa pikkuhousunsuojissa ei aina ole kosteudenpitävää ulkokerrosta</a:t>
            </a:r>
          </a:p>
          <a:p>
            <a:pPr lvl="1"/>
            <a:r>
              <a:rPr lang="fi-FI" dirty="0"/>
              <a:t>Joissain siteissä kosteudenpitävän kankaan päällä on vielä ohut trikoo, että side ei luista pikkuhousuissa.</a:t>
            </a:r>
          </a:p>
        </p:txBody>
      </p:sp>
    </p:spTree>
    <p:extLst>
      <p:ext uri="{BB962C8B-B14F-4D97-AF65-F5344CB8AC3E}">
        <p14:creationId xmlns:p14="http://schemas.microsoft.com/office/powerpoint/2010/main" val="4408443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F6AF319A-AF6C-4602-8C9B-1EA862194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SITEIDEN KIINNITYS</a:t>
            </a:r>
          </a:p>
        </p:txBody>
      </p:sp>
      <p:sp>
        <p:nvSpPr>
          <p:cNvPr id="5" name="Sisällön paikkamerkki 4">
            <a:extLst>
              <a:ext uri="{FF2B5EF4-FFF2-40B4-BE49-F238E27FC236}">
                <a16:creationId xmlns:a16="http://schemas.microsoft.com/office/drawing/2014/main" id="{A7467CC8-3CDC-4F6D-B12C-F0C3510906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i-FI" dirty="0"/>
              <a:t>Siteissä on siivekkeet, joiden päässä on kiinnitys. Siivekkeet taitetaan pikkuhousujen ulkopuolelle ja kiinnitetään yhteen.</a:t>
            </a:r>
          </a:p>
          <a:p>
            <a:r>
              <a:rPr lang="fi-FI" dirty="0"/>
              <a:t>Suurin osa siteistä kiinnitetään pienellä nepparilla</a:t>
            </a:r>
          </a:p>
          <a:p>
            <a:r>
              <a:rPr lang="fi-FI" dirty="0"/>
              <a:t>Tarrakiinnitys voi olla tarpeen jossain urheilulajeissa mm. pyöräillessä tai ratsastaessa</a:t>
            </a:r>
          </a:p>
          <a:p>
            <a:pPr lvl="1"/>
            <a:r>
              <a:rPr lang="fi-FI" dirty="0"/>
              <a:t>Tarrakiinnitteisiä siteitä voi kysyä valmistajilta, he usein valmistavat niitä erikoistilauksena, vaikka nettisivuilla kaikki siteet olisivatkin nepeillä</a:t>
            </a:r>
          </a:p>
        </p:txBody>
      </p:sp>
    </p:spTree>
    <p:extLst>
      <p:ext uri="{BB962C8B-B14F-4D97-AF65-F5344CB8AC3E}">
        <p14:creationId xmlns:p14="http://schemas.microsoft.com/office/powerpoint/2010/main" val="41586221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FCC2A96-0D72-4194-B356-2E1A5CEBC7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SITEIDEN KÄYTTÖ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2678129-3620-4F17-843A-5F0F3F9096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Kestositeitä voi käyttää ainoana suojana, tai kuukupin varmistuksena</a:t>
            </a:r>
          </a:p>
          <a:p>
            <a:r>
              <a:rPr lang="fi-FI" dirty="0"/>
              <a:t>Eri valmistajilla on hieman erilaisia siteitä imutehon ja muodon suhteen. Kokeilemalla selviää itselle paras merkki.</a:t>
            </a:r>
          </a:p>
          <a:p>
            <a:r>
              <a:rPr lang="fi-FI" dirty="0"/>
              <a:t>Käytetty side laitetaan pyykkikoriin odottamaan pesua</a:t>
            </a:r>
          </a:p>
        </p:txBody>
      </p:sp>
    </p:spTree>
    <p:extLst>
      <p:ext uri="{BB962C8B-B14F-4D97-AF65-F5344CB8AC3E}">
        <p14:creationId xmlns:p14="http://schemas.microsoft.com/office/powerpoint/2010/main" val="23802671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01B0861-6A83-4B1D-8C0F-2A6F63E4E2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SITEIDEN PESU JA HUOLTO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D7AC2D3-9CB6-49DB-AB94-FDF08E7FF2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i-FI" dirty="0"/>
              <a:t>Kestositeen voi halutessaan huuhtoa kylmällä vedellä ennen pyykkikoriin laittamista</a:t>
            </a:r>
          </a:p>
          <a:p>
            <a:r>
              <a:rPr lang="fi-FI" dirty="0"/>
              <a:t>Siteet pestään 60 asteessa pesuaineella, jossa on alle 5 % saippuaa, ei valkaisuainetta tai fosfaattia</a:t>
            </a:r>
          </a:p>
          <a:p>
            <a:r>
              <a:rPr lang="fi-FI" dirty="0"/>
              <a:t>Tahrat saa useimmiten pois sappisaippualla tai auringon valolla, jos ne häiritsevät</a:t>
            </a:r>
          </a:p>
        </p:txBody>
      </p:sp>
    </p:spTree>
    <p:extLst>
      <p:ext uri="{BB962C8B-B14F-4D97-AF65-F5344CB8AC3E}">
        <p14:creationId xmlns:p14="http://schemas.microsoft.com/office/powerpoint/2010/main" val="7823804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875D147-008C-4930-9B5F-69754C9E30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SITEIDEN KÄYTTÖ KODIN ULKOPUOLELLA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0D7CAF2-A9F2-4A61-A5AB-EFCCDB350D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Kestositeitä voi käyttää myös kodin ulkopuolella huoletta</a:t>
            </a:r>
          </a:p>
          <a:p>
            <a:r>
              <a:rPr lang="fi-FI" dirty="0"/>
              <a:t>Käytettyjä siteitä varten kannattaa hankkia pieni PUL-pussi, johon siteet taitellaan käytön jälkeen</a:t>
            </a:r>
          </a:p>
          <a:p>
            <a:r>
              <a:rPr lang="fi-FI" dirty="0"/>
              <a:t>Myös käyttämättömille siteille voi hankkia pussukan, jos ei halua niiden pyörivän käsilaukun pohjalla</a:t>
            </a:r>
          </a:p>
          <a:p>
            <a:r>
              <a:rPr lang="fi-FI" dirty="0"/>
              <a:t>Siteen saa näppärästi taiteltua ja kiinnitettyä siteen omalla nepillä, jolloin ne pysyvät pienessä tilassa ja käytettynä eivät tahraa niin paljoa</a:t>
            </a:r>
          </a:p>
          <a:p>
            <a:r>
              <a:rPr lang="fi-FI" dirty="0"/>
              <a:t>Kotona siteet puretaan PUL-pussista odottamaan pesua</a:t>
            </a:r>
          </a:p>
        </p:txBody>
      </p:sp>
    </p:spTree>
    <p:extLst>
      <p:ext uri="{BB962C8B-B14F-4D97-AF65-F5344CB8AC3E}">
        <p14:creationId xmlns:p14="http://schemas.microsoft.com/office/powerpoint/2010/main" val="6308273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56A34A0-193F-48AB-B84F-4CEE457F0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KUUKUPPI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ED02C07-A23A-41F2-8D74-1201D1ED2B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i-FI" dirty="0"/>
              <a:t>Silikoninen kuppi, johon kuukautisvuoto valuu</a:t>
            </a:r>
          </a:p>
          <a:p>
            <a:r>
              <a:rPr lang="fi-FI" dirty="0"/>
              <a:t>Kuppi tyhjennetään vähintään kaksi kertaa vuorokaudessa</a:t>
            </a:r>
          </a:p>
          <a:p>
            <a:r>
              <a:rPr lang="fi-FI" dirty="0"/>
              <a:t>Saatavilla eri värisiä</a:t>
            </a:r>
          </a:p>
          <a:p>
            <a:r>
              <a:rPr lang="fi-FI" dirty="0"/>
              <a:t>Kaksi eri kokoa, synnyttäneille ja synnyttämättömille</a:t>
            </a:r>
          </a:p>
          <a:p>
            <a:r>
              <a:rPr lang="fi-FI" dirty="0"/>
              <a:t>Kuukupin kanssa voi mm. uida</a:t>
            </a:r>
          </a:p>
        </p:txBody>
      </p:sp>
    </p:spTree>
    <p:extLst>
      <p:ext uri="{BB962C8B-B14F-4D97-AF65-F5344CB8AC3E}">
        <p14:creationId xmlns:p14="http://schemas.microsoft.com/office/powerpoint/2010/main" val="2948579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4335256-A12F-4DBA-A193-3B2D9BC6C6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KESTOLIIVINSUOJAT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A2755D7-AB91-4628-9594-070D17DA55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Imetyksen aikana voi käyttää kestoliivinsuojia kertakäyttöisten sijaan</a:t>
            </a:r>
          </a:p>
          <a:p>
            <a:r>
              <a:rPr lang="fi-FI" dirty="0"/>
              <a:t>Liivinsuojissa käytetään pitkälti samoja materiaaleja kuin kestositeissä</a:t>
            </a:r>
          </a:p>
          <a:p>
            <a:r>
              <a:rPr lang="fi-FI" dirty="0"/>
              <a:t>Yleensä uloin kangaskerros on kosteudenpitävää PUL-kangasta</a:t>
            </a:r>
          </a:p>
          <a:p>
            <a:r>
              <a:rPr lang="fi-FI" dirty="0"/>
              <a:t>Liivinsuojat pestään 60 asteessa minkä tahansa pyykin mukana, joka vaatii saman lämpötilan</a:t>
            </a:r>
          </a:p>
          <a:p>
            <a:r>
              <a:rPr lang="fi-FI" dirty="0"/>
              <a:t>Kestoliivinsuojat eivät tartu rintoihin kiinni, ja hengittävät hyvin</a:t>
            </a:r>
          </a:p>
        </p:txBody>
      </p:sp>
    </p:spTree>
    <p:extLst>
      <p:ext uri="{BB962C8B-B14F-4D97-AF65-F5344CB8AC3E}">
        <p14:creationId xmlns:p14="http://schemas.microsoft.com/office/powerpoint/2010/main" val="40771916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7D2B1FC-9C7A-43A8-93A4-C972573DDF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INKONTINENSSI JA VARMUUSALUSHOUSUT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3499D3E-11ED-4730-8199-D8A5E682C3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i-FI" dirty="0"/>
              <a:t>Inkontinenssi eli virtsankarkailu on iästä riippumaton ikävä vaiva</a:t>
            </a:r>
          </a:p>
          <a:p>
            <a:r>
              <a:rPr lang="fi-FI" dirty="0"/>
              <a:t>Varmuusalushousuja on saatavilla </a:t>
            </a:r>
            <a:r>
              <a:rPr lang="fi-FI" dirty="0" err="1"/>
              <a:t>kestoversioina</a:t>
            </a:r>
            <a:endParaRPr lang="fi-FI" dirty="0"/>
          </a:p>
          <a:p>
            <a:pPr lvl="1"/>
            <a:r>
              <a:rPr lang="fi-FI" dirty="0"/>
              <a:t>Alushousuissa on kiinteä suoja</a:t>
            </a:r>
          </a:p>
          <a:p>
            <a:pPr lvl="1"/>
            <a:r>
              <a:rPr lang="fi-FI" dirty="0"/>
              <a:t>Puuvillaa, imuosa mikrokuitua</a:t>
            </a:r>
          </a:p>
          <a:p>
            <a:r>
              <a:rPr lang="fi-FI" dirty="0"/>
              <a:t>Aikuisen vaippatarpeista kannattaa kysellä lasten vaippavalmistajilta, heiltä saattaa saada tilauksesta myös aikuisten kokoja</a:t>
            </a:r>
          </a:p>
        </p:txBody>
      </p:sp>
    </p:spTree>
    <p:extLst>
      <p:ext uri="{BB962C8B-B14F-4D97-AF65-F5344CB8AC3E}">
        <p14:creationId xmlns:p14="http://schemas.microsoft.com/office/powerpoint/2010/main" val="3211434857"/>
      </p:ext>
    </p:extLst>
  </p:cSld>
  <p:clrMapOvr>
    <a:masterClrMapping/>
  </p:clrMapOvr>
</p:sld>
</file>

<file path=ppt/theme/theme1.xml><?xml version="1.0" encoding="utf-8"?>
<a:theme xmlns:a="http://schemas.openxmlformats.org/drawingml/2006/main" name="Teemu kodin kestot">
  <a:themeElements>
    <a:clrScheme name="Mukautettu 1">
      <a:dk1>
        <a:sysClr val="windowText" lastClr="000000"/>
      </a:dk1>
      <a:lt1>
        <a:sysClr val="window" lastClr="FFFFFF"/>
      </a:lt1>
      <a:dk2>
        <a:srgbClr val="7A7A7A"/>
      </a:dk2>
      <a:lt2>
        <a:srgbClr val="FFFFFF"/>
      </a:lt2>
      <a:accent1>
        <a:srgbClr val="FC0264"/>
      </a:accent1>
      <a:accent2>
        <a:srgbClr val="5EA83B"/>
      </a:accent2>
      <a:accent3>
        <a:srgbClr val="10B4D2"/>
      </a:accent3>
      <a:accent4>
        <a:srgbClr val="7A7A7A"/>
      </a:accent4>
      <a:accent5>
        <a:srgbClr val="FC0264"/>
      </a:accent5>
      <a:accent6>
        <a:srgbClr val="FC0264"/>
      </a:accent6>
      <a:hlink>
        <a:srgbClr val="000000"/>
      </a:hlink>
      <a:folHlink>
        <a:srgbClr val="000000"/>
      </a:folHlink>
    </a:clrScheme>
    <a:fontScheme name="Kodin kestot tekstit">
      <a:majorFont>
        <a:latin typeface="Economica"/>
        <a:ea typeface=""/>
        <a:cs typeface=""/>
      </a:majorFont>
      <a:minorFont>
        <a:latin typeface="Raleway"/>
        <a:ea typeface=""/>
        <a:cs typeface=""/>
      </a:minorFont>
    </a:fontScheme>
    <a:fmtScheme name="Savulasi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2159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28575" h="41275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kodin kestot diapohja" id="{8C259E38-E4D0-463D-9D31-AC33F096CDE8}" vid="{C1CA3F99-3AAD-4F52-8D98-64E8BF34EAD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kodin kestot diapohja</Template>
  <TotalTime>180</TotalTime>
  <Words>424</Words>
  <Application>Microsoft Office PowerPoint</Application>
  <PresentationFormat>Laajakuva</PresentationFormat>
  <Paragraphs>51</Paragraphs>
  <Slides>10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10</vt:i4>
      </vt:variant>
    </vt:vector>
  </HeadingPairs>
  <TitlesOfParts>
    <vt:vector size="15" baseType="lpstr">
      <vt:lpstr>Arial</vt:lpstr>
      <vt:lpstr>Calibri</vt:lpstr>
      <vt:lpstr>Economica</vt:lpstr>
      <vt:lpstr>Raleway</vt:lpstr>
      <vt:lpstr>Teemu kodin kestot</vt:lpstr>
      <vt:lpstr>NAISTEN KESTOTUOTTEET</vt:lpstr>
      <vt:lpstr>MITÄ KESTOSITEET OVAT?</vt:lpstr>
      <vt:lpstr>SITEIDEN MATERIAALIT</vt:lpstr>
      <vt:lpstr>SITEIDEN KIINNITYS</vt:lpstr>
      <vt:lpstr>SITEIDEN KÄYTTÖ</vt:lpstr>
      <vt:lpstr>SITEIDEN PESU JA HUOLTO</vt:lpstr>
      <vt:lpstr>SITEIDEN KÄYTTÖ KODIN ULKOPUOLELLA</vt:lpstr>
      <vt:lpstr>KUUKUPPI</vt:lpstr>
      <vt:lpstr>KESTOLIIVINSUOJAT</vt:lpstr>
      <vt:lpstr>INKONTINENSSI JA VARMUUSALUSHOUSUT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KESTOVAIPPAINFO</dc:title>
  <dc:creator>Johanna Pökkä</dc:creator>
  <cp:lastModifiedBy>Johanna Pökkä</cp:lastModifiedBy>
  <cp:revision>20</cp:revision>
  <dcterms:created xsi:type="dcterms:W3CDTF">2018-03-12T13:29:59Z</dcterms:created>
  <dcterms:modified xsi:type="dcterms:W3CDTF">2018-08-25T19:01:09Z</dcterms:modified>
</cp:coreProperties>
</file>