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4D6843-7E7E-4B90-AC04-B506BD303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E9AEA7-82C6-4440-8AED-EDE15DE9B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EB614EB-BF5B-4E02-AF31-D352D8B5B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3E074B-EC69-42B3-B25A-D8E81FBC9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1F1DBE-1AB3-41BE-845A-51267147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41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C90E05-D957-4776-8D23-85ADE504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7F527F-547C-483D-8A19-DE700D214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FD3F5F-3FC2-4B3E-9B9E-EB8ABCEA3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FE42B47-7307-4D1D-828C-4E4377660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F6B0C9-18E3-4A9B-A5A7-4BD118ABB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4680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942BB5-159C-496A-B847-EE9F7D09B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37FB8B5-BC0C-4ECC-B994-DA0FD50CF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2911B8-0D0E-4EE1-9977-4277EE8E0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6177A03-20B2-47DF-8354-19D39B12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4F0E39-9E18-4785-A0A3-12691BC6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022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67D7C4-8CDF-470C-9B9D-7D509BD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3D2D31-0667-4549-8A75-A6B419E9A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A85353D-4935-4122-BB6A-935B37B7F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7CA8ABA-C080-4D36-9B64-0C6ED631F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1636F41-B3E0-46EA-A90A-A80EF5FC0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F707F2F-019C-48BE-BC8B-804CEADD5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536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6EBF0C-CB7B-4650-A5E4-ABB61CA3D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196619-3901-42B4-8706-AB9BCDE23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110689D-F90E-4099-8279-820983C58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AA45045-AC0A-4C50-8B6F-18A9B9550B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5B890F8-5DE5-4374-8F6D-BE71E93D9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6DBBBE1-739F-446C-B7CD-B11AEFD1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E94932C-4733-409E-9044-0C0ACF95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1D512DC-07BD-4D91-9990-79CC07DE3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4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A21420-6F97-4997-98C4-9DCE15482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CC369D4-4797-404F-AEDA-584609DA5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CC0823-F8D3-4BBC-9CE7-D00582F46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8F2923A-1DE2-4A49-A03C-CF3EC78F3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357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9DE05CE-280E-41A0-AB3B-AA62F6146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EBA980-2122-4656-B990-A4B6CE16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1A0BEBA-2D83-44E1-8ED1-9EA18A51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455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CC727C-EA5B-4462-AAEA-5B6498738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661350-F9E7-4279-8ECA-C108BD41F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279188D-906C-47CC-983F-D16624E90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7C6CFC5-0DB5-4A7B-8609-7714A3B9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0C53B19-C4CD-4AEA-9151-6E2B3A7F5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0DA18B-8CEA-40E2-8AED-8FCDBDC4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50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649EDE-42B1-443B-BE60-340F12B74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DC1A7BE-87DF-4F79-8259-A3BF4317B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AB758-B4E4-4573-B3AD-CDBC5E4C5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19AC100-3015-4637-A8AD-C6C8D70A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E0445A9-7A3F-42FE-AE79-63AC3203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134C1D8-4A40-41F4-970C-239E7CA21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381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445A53-D016-462F-80AC-4BBBA315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121BFD9-F3E6-4207-BE1C-FA24FD3F6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258FE3-1EFB-4370-B0D0-E4824C5C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10082C-8B88-4895-88A6-D608EB593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FBF4DB-312C-47F2-B5F0-13A2AB29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519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A9CB2F8-CDC4-4095-BD92-A5BFA1504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6E7E588-4A6F-487A-B395-B323C47DB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A9E3A4-A17A-4E2F-8083-099DDA33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AF1A076-1CF7-4F7F-B83D-52F84F906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71B039-8003-4953-A42D-ED43F1F3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120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emu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912BAB-B600-46C6-96BB-CB8FDD59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BAEC1D3-12A4-43FE-8022-86B269DE0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F0137BC-C38B-4345-A7A3-47324464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04BD876-0B78-4696-B09A-C5A3C75DC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aulukon paikkamerkki 6">
            <a:extLst>
              <a:ext uri="{FF2B5EF4-FFF2-40B4-BE49-F238E27FC236}">
                <a16:creationId xmlns:a16="http://schemas.microsoft.com/office/drawing/2014/main" id="{092E7D2D-E67F-441A-A0AA-B3CCD68287FE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838200" y="1962971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1" name="Taulukon paikkamerkki 6">
            <a:extLst>
              <a:ext uri="{FF2B5EF4-FFF2-40B4-BE49-F238E27FC236}">
                <a16:creationId xmlns:a16="http://schemas.microsoft.com/office/drawing/2014/main" id="{B21B852A-1479-40B0-BDB4-881AF7ACEC1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838199" y="4142662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2" name="Taulukon paikkamerkki 6">
            <a:extLst>
              <a:ext uri="{FF2B5EF4-FFF2-40B4-BE49-F238E27FC236}">
                <a16:creationId xmlns:a16="http://schemas.microsoft.com/office/drawing/2014/main" id="{F1731DDB-BB03-44B1-80CB-98F52F8DBA93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096000" y="1962971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3" name="Taulukon paikkamerkki 6">
            <a:extLst>
              <a:ext uri="{FF2B5EF4-FFF2-40B4-BE49-F238E27FC236}">
                <a16:creationId xmlns:a16="http://schemas.microsoft.com/office/drawing/2014/main" id="{68052D3D-CE95-4A4E-9F43-F1421B4C458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096000" y="4176659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123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2">
                <a:lumMod val="30000"/>
                <a:lumOff val="70000"/>
              </a:schemeClr>
            </a:gs>
            <a:gs pos="50000">
              <a:schemeClr val="accent3">
                <a:lumMod val="30000"/>
                <a:lumOff val="70000"/>
              </a:schemeClr>
            </a:gs>
            <a:gs pos="75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0DA7415-F171-45A4-BF69-27836D05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F6AA19E-5D2A-4E91-8000-9798F18C1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38CB68-DB76-452E-9A99-B5FBCC0F4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5686F6-2931-4B80-B327-67DD06A3D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D585A0-7F41-4378-8311-4A1B94265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2152846-E22E-4884-85D8-411865F59F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843" y="365125"/>
            <a:ext cx="1455957" cy="131512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8B6F5A1-C9FE-4431-8CF7-D64F075B3C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843" y="365125"/>
            <a:ext cx="1455957" cy="1315126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A51D9B60-4ABD-4FF3-A475-74DDA4827785}"/>
              </a:ext>
            </a:extLst>
          </p:cNvPr>
          <p:cNvCxnSpPr>
            <a:cxnSpLocks/>
          </p:cNvCxnSpPr>
          <p:nvPr/>
        </p:nvCxnSpPr>
        <p:spPr>
          <a:xfrm>
            <a:off x="838200" y="6176963"/>
            <a:ext cx="10515600" cy="0"/>
          </a:xfrm>
          <a:prstGeom prst="line">
            <a:avLst/>
          </a:prstGeom>
          <a:ln w="12700"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374FAE66-C7B7-40E3-ACEE-134C210959CC}"/>
              </a:ext>
            </a:extLst>
          </p:cNvPr>
          <p:cNvCxnSpPr>
            <a:cxnSpLocks/>
          </p:cNvCxnSpPr>
          <p:nvPr/>
        </p:nvCxnSpPr>
        <p:spPr>
          <a:xfrm>
            <a:off x="980090" y="6276811"/>
            <a:ext cx="10515600" cy="0"/>
          </a:xfrm>
          <a:prstGeom prst="line">
            <a:avLst/>
          </a:prstGeom>
          <a:ln w="12700"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DD9EAEF8-9280-45F0-AB11-E054CCCB2183}"/>
              </a:ext>
            </a:extLst>
          </p:cNvPr>
          <p:cNvCxnSpPr>
            <a:cxnSpLocks/>
          </p:cNvCxnSpPr>
          <p:nvPr/>
        </p:nvCxnSpPr>
        <p:spPr>
          <a:xfrm>
            <a:off x="1137745" y="6356350"/>
            <a:ext cx="10515600" cy="0"/>
          </a:xfrm>
          <a:prstGeom prst="line">
            <a:avLst/>
          </a:prstGeom>
          <a:ln w="127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4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libri" panose="020F0502020204030204" pitchFamily="34" charset="0"/>
        <a:buChar char="ﻩ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0E7F23-1CCE-4678-8B68-2B73BD802C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KESTOVAIPPAINFO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9EFD08-3CF5-450A-82BF-8AC6D9A730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KODIN KESTOT RY</a:t>
            </a:r>
          </a:p>
        </p:txBody>
      </p:sp>
    </p:spTree>
    <p:extLst>
      <p:ext uri="{BB962C8B-B14F-4D97-AF65-F5344CB8AC3E}">
        <p14:creationId xmlns:p14="http://schemas.microsoft.com/office/powerpoint/2010/main" val="309141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4C4808-CA2F-4FA6-AF44-901A0782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TASKUVAIPPA – rakenne ja materiaalit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A70BF5-C8B8-4C00-A962-92C66BC84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Kosteudenpitävä ulkokangas ja lapsen ihoa vasten tuleva sisäkangas</a:t>
            </a:r>
          </a:p>
          <a:p>
            <a:r>
              <a:rPr lang="fi-FI" dirty="0"/>
              <a:t>Täyttöaukko on useimmiten takasaumassa, ja sieltä vaippaan lisätään tarvittava määrä imuja</a:t>
            </a:r>
          </a:p>
          <a:p>
            <a:pPr lvl="1"/>
            <a:r>
              <a:rPr lang="fi-FI" dirty="0"/>
              <a:t>Taskuvaippa ei toimi ilman imuja</a:t>
            </a:r>
          </a:p>
          <a:p>
            <a:r>
              <a:rPr lang="fi-FI" dirty="0"/>
              <a:t>Ulkokangas on useimmiten </a:t>
            </a:r>
            <a:r>
              <a:rPr lang="fi-FI" dirty="0" err="1"/>
              <a:t>PUL:ia</a:t>
            </a:r>
            <a:r>
              <a:rPr lang="fi-FI" dirty="0"/>
              <a:t>, eli polyuretaanilaminoitua </a:t>
            </a:r>
            <a:r>
              <a:rPr lang="fi-FI" dirty="0" err="1"/>
              <a:t>polyesterkangasta</a:t>
            </a:r>
            <a:endParaRPr lang="fi-FI" dirty="0"/>
          </a:p>
          <a:p>
            <a:r>
              <a:rPr lang="fi-FI" dirty="0"/>
              <a:t>Sisäkangas voi olla esim. bambujoustofroteeta, </a:t>
            </a:r>
            <a:r>
              <a:rPr lang="fi-FI" dirty="0" err="1"/>
              <a:t>coolmaxia</a:t>
            </a:r>
            <a:r>
              <a:rPr lang="fi-FI" dirty="0"/>
              <a:t>, kuivaliinaneulosta tai </a:t>
            </a:r>
            <a:r>
              <a:rPr lang="fi-FI" dirty="0" err="1"/>
              <a:t>fleeceä</a:t>
            </a:r>
            <a:endParaRPr lang="fi-FI" dirty="0"/>
          </a:p>
          <a:p>
            <a:r>
              <a:rPr lang="fi-FI" dirty="0"/>
              <a:t>Taskuvaipan kiinnitys voi olla tarralla tai nepeillä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24757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8771EE-E48A-4156-BC34-911A1BF7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TASKUVAIPPA –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562C28-22EB-4838-A51D-2E35BF4D0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Taskuvaippa on helpoiten muokattavissa oman lapsen pissamäärään sopivaksi</a:t>
            </a:r>
          </a:p>
          <a:p>
            <a:r>
              <a:rPr lang="fi-FI" dirty="0"/>
              <a:t>Valmiiksi täytetty taskuvaippa puetaan lapsen päälle kuten kertakäyttövaippa</a:t>
            </a:r>
          </a:p>
          <a:p>
            <a:r>
              <a:rPr lang="fi-FI" dirty="0"/>
              <a:t>Imuksi voi laittaa taitto-, tiima- tai pötköimuja</a:t>
            </a:r>
          </a:p>
          <a:p>
            <a:r>
              <a:rPr lang="fi-FI" dirty="0"/>
              <a:t>Imut puretaan vaipan sisältä pois ennen pesua</a:t>
            </a:r>
          </a:p>
          <a:p>
            <a:r>
              <a:rPr lang="fi-FI" dirty="0"/>
              <a:t>Taskuvaippa kuivaa nopeasti, koska kangaskerroksia on vähän</a:t>
            </a:r>
          </a:p>
          <a:p>
            <a:r>
              <a:rPr lang="fi-FI" dirty="0"/>
              <a:t>Taskuvaipan täytyy istua lapsen päälle hyvin, jotta vältytään ohivuodoilta</a:t>
            </a:r>
          </a:p>
        </p:txBody>
      </p:sp>
    </p:spTree>
    <p:extLst>
      <p:ext uri="{BB962C8B-B14F-4D97-AF65-F5344CB8AC3E}">
        <p14:creationId xmlns:p14="http://schemas.microsoft.com/office/powerpoint/2010/main" val="44084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F6AF319A-AF6C-4602-8C9B-1EA86219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AIO-VAIPPA – rakenne ja materiaalit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A7467CC8-3CDC-4F6D-B12C-F0C351090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Kosteudenpitävä ulkokangas ja lapsen ihoa vasten tuleva sisäkangas</a:t>
            </a:r>
          </a:p>
          <a:p>
            <a:r>
              <a:rPr lang="fi-FI" dirty="0"/>
              <a:t>Vaipassa voi olla ulko- ja sisäkankaan väliin ommeltuna kiinteää imua</a:t>
            </a:r>
          </a:p>
          <a:p>
            <a:r>
              <a:rPr lang="fi-FI" dirty="0"/>
              <a:t>Vaipassa voi olla toisesta päästä kiinni olevia läppiä, yksi tai useampia</a:t>
            </a:r>
          </a:p>
          <a:p>
            <a:r>
              <a:rPr lang="fi-FI" dirty="0"/>
              <a:t>Vaipassa voi olla tasku, jonne voi tarvittaessa lisätä imua</a:t>
            </a:r>
          </a:p>
          <a:p>
            <a:r>
              <a:rPr lang="fi-FI" dirty="0"/>
              <a:t>Ulkokangas on useimmiten </a:t>
            </a:r>
            <a:r>
              <a:rPr lang="fi-FI" dirty="0" err="1"/>
              <a:t>PUL:ia</a:t>
            </a:r>
            <a:r>
              <a:rPr lang="fi-FI" dirty="0"/>
              <a:t>, eli polyuretaanilaminoitua </a:t>
            </a:r>
            <a:r>
              <a:rPr lang="fi-FI" dirty="0" err="1"/>
              <a:t>polyesterkangasta</a:t>
            </a:r>
            <a:endParaRPr lang="fi-FI" dirty="0"/>
          </a:p>
          <a:p>
            <a:r>
              <a:rPr lang="fi-FI" dirty="0"/>
              <a:t>Sisäkangas voi olla esim. bambujoustofroteeta, </a:t>
            </a:r>
            <a:r>
              <a:rPr lang="fi-FI" dirty="0" err="1"/>
              <a:t>coolmaxia</a:t>
            </a:r>
            <a:r>
              <a:rPr lang="fi-FI" dirty="0"/>
              <a:t>, kuivaliinaneulosta tai </a:t>
            </a:r>
            <a:r>
              <a:rPr lang="fi-FI" dirty="0" err="1"/>
              <a:t>fleeceä</a:t>
            </a:r>
            <a:endParaRPr lang="fi-FI" dirty="0"/>
          </a:p>
          <a:p>
            <a:r>
              <a:rPr lang="fi-FI" dirty="0"/>
              <a:t>AIO-vaipan kiinnitys voi olla tarralla tai nepeillä</a:t>
            </a:r>
          </a:p>
        </p:txBody>
      </p:sp>
    </p:spTree>
    <p:extLst>
      <p:ext uri="{BB962C8B-B14F-4D97-AF65-F5344CB8AC3E}">
        <p14:creationId xmlns:p14="http://schemas.microsoft.com/office/powerpoint/2010/main" val="415862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CC2A96-0D72-4194-B356-2E1A5CEB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AIO-vaippa –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678129-3620-4F17-843A-5F0F3F909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Valmis käytettäväksi sellaisenaan ilman imujen lisäämistä</a:t>
            </a:r>
          </a:p>
          <a:p>
            <a:pPr lvl="1"/>
            <a:r>
              <a:rPr lang="fi-FI" dirty="0"/>
              <a:t>Kaikkien AIO-vaippojen imuteho ei riitä kaikille lapsille</a:t>
            </a:r>
          </a:p>
          <a:p>
            <a:r>
              <a:rPr lang="fi-FI" dirty="0"/>
              <a:t>Mahdolliset läpät vedetään pois taskusta ennen pesua</a:t>
            </a:r>
          </a:p>
          <a:p>
            <a:r>
              <a:rPr lang="fi-FI" dirty="0"/>
              <a:t>AIO-vaippa vaatii pidemmän kuivumisajan pesun jälkeen, koska kiinteän imun takia kangaskerroksia on useita päällekkäin</a:t>
            </a:r>
          </a:p>
          <a:p>
            <a:r>
              <a:rPr lang="fi-FI" dirty="0"/>
              <a:t>Vaipan täytyy istua hyvin lapsen päälle, että vältytään ohivuodoilta</a:t>
            </a:r>
          </a:p>
        </p:txBody>
      </p:sp>
    </p:spTree>
    <p:extLst>
      <p:ext uri="{BB962C8B-B14F-4D97-AF65-F5344CB8AC3E}">
        <p14:creationId xmlns:p14="http://schemas.microsoft.com/office/powerpoint/2010/main" val="238026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1B0861-6A83-4B1D-8C0F-2A6F63E4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SISÄVAIPAT – rakenne ja materiaalit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D7AC2D3-9CB6-49DB-AB94-FDF08E7FF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Sisävaipat ovat kuten tasku- tai AIO-vaipat, mutta niissä ei ole kosteudenpitävää ulkokangasta</a:t>
            </a:r>
          </a:p>
          <a:p>
            <a:r>
              <a:rPr lang="fi-FI" dirty="0"/>
              <a:t>Sisävaipat vaativat päälleen kosteussulun</a:t>
            </a:r>
          </a:p>
          <a:p>
            <a:pPr lvl="1"/>
            <a:r>
              <a:rPr lang="fi-FI" dirty="0" err="1"/>
              <a:t>Lanoliinitetut</a:t>
            </a:r>
            <a:r>
              <a:rPr lang="fi-FI" dirty="0"/>
              <a:t> villahousut tai -kuoren (ei </a:t>
            </a:r>
            <a:r>
              <a:rPr lang="fi-FI" dirty="0" err="1"/>
              <a:t>superwash</a:t>
            </a:r>
            <a:r>
              <a:rPr lang="fi-FI" dirty="0"/>
              <a:t>-käsittelyä langalla)</a:t>
            </a:r>
          </a:p>
          <a:p>
            <a:pPr lvl="1"/>
            <a:r>
              <a:rPr lang="fi-FI" dirty="0"/>
              <a:t>PUL-kuoren</a:t>
            </a:r>
          </a:p>
          <a:p>
            <a:r>
              <a:rPr lang="fi-FI" dirty="0"/>
              <a:t>Sisävaipassa voi olla erilaisia rakenteita</a:t>
            </a:r>
          </a:p>
          <a:p>
            <a:pPr lvl="1"/>
            <a:r>
              <a:rPr lang="fi-FI" dirty="0"/>
              <a:t>Pelkkä ulko- ja sisäkangas taskulla</a:t>
            </a:r>
          </a:p>
          <a:p>
            <a:pPr lvl="1"/>
            <a:r>
              <a:rPr lang="fi-FI" dirty="0"/>
              <a:t>Erilaisia läppiä, mahdollisesti taskulla</a:t>
            </a:r>
          </a:p>
          <a:p>
            <a:pPr lvl="1"/>
            <a:r>
              <a:rPr lang="fi-FI" dirty="0"/>
              <a:t>Kiinteää imua, mahdollisesti taskulla</a:t>
            </a:r>
          </a:p>
          <a:p>
            <a:r>
              <a:rPr lang="fi-FI" dirty="0"/>
              <a:t>Materiaalina käytetään yleisesti puuvillajoustofroteeta ja bambujoustofroteeta, sisäkankaan materiaalit samat kuin taskuvaipassa</a:t>
            </a:r>
          </a:p>
        </p:txBody>
      </p:sp>
    </p:spTree>
    <p:extLst>
      <p:ext uri="{BB962C8B-B14F-4D97-AF65-F5344CB8AC3E}">
        <p14:creationId xmlns:p14="http://schemas.microsoft.com/office/powerpoint/2010/main" val="78238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75D147-008C-4930-9B5F-69754C9E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SISÄVAIPAT –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7CAF2-A9F2-4A61-A5AB-EFCCDB35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Sisävaipat ovat vastasyntyneelle usein paras vaihtoehto</a:t>
            </a:r>
          </a:p>
          <a:p>
            <a:pPr lvl="1"/>
            <a:r>
              <a:rPr lang="fi-FI" dirty="0"/>
              <a:t>Reidet ovat niin hoikat, että tasku ja AIO eivät välttämättä istu hyvin</a:t>
            </a:r>
          </a:p>
          <a:p>
            <a:r>
              <a:rPr lang="fi-FI" dirty="0"/>
              <a:t>Isommalla lapsella sisävaippoja käytetään monesti päivä- ja yöunilla</a:t>
            </a:r>
          </a:p>
        </p:txBody>
      </p:sp>
    </p:spTree>
    <p:extLst>
      <p:ext uri="{BB962C8B-B14F-4D97-AF65-F5344CB8AC3E}">
        <p14:creationId xmlns:p14="http://schemas.microsoft.com/office/powerpoint/2010/main" val="63082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6A34A0-193F-48AB-B84F-4CEE457F0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HARSOT SISÄVAIPPANA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D02C07-A23A-41F2-8D74-1201D1ED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Harsoja voidaan taitella erilaisiksi vaipoiksi</a:t>
            </a:r>
          </a:p>
          <a:p>
            <a:r>
              <a:rPr lang="fi-FI" dirty="0"/>
              <a:t>Harsovaipat ovat paksuhkoja ja paksuuteen nähden vähäimuisia</a:t>
            </a:r>
          </a:p>
          <a:p>
            <a:r>
              <a:rPr lang="fi-FI" dirty="0"/>
              <a:t>Harsovaipat sopivat parhaiten pienille vauvoille, joilta pissaa tulee vähän ja useasti</a:t>
            </a:r>
          </a:p>
          <a:p>
            <a:r>
              <a:rPr lang="fi-FI" dirty="0"/>
              <a:t>Harsovaippa vaatii päällensä kosteussulun, yleensä villahousut</a:t>
            </a:r>
          </a:p>
          <a:p>
            <a:r>
              <a:rPr lang="fi-FI" dirty="0"/>
              <a:t>Harsovaippaan voidaan laittaa lisäimua parantamaan imutehoa</a:t>
            </a:r>
          </a:p>
          <a:p>
            <a:r>
              <a:rPr lang="fi-FI" dirty="0"/>
              <a:t>Harsot kuivuvat erittäin nopeasti, joten ne saa pesun jälkeen nopeasti takaisin käyttöön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485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335256-A12F-4DBA-A193-3B2D9BC6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KUORIVAIPAT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2755D7-AB91-4628-9594-070D17DA5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Kosteussulku märän vaipan päälle</a:t>
            </a:r>
          </a:p>
          <a:p>
            <a:r>
              <a:rPr lang="fi-FI" dirty="0"/>
              <a:t>PUL</a:t>
            </a:r>
          </a:p>
          <a:p>
            <a:pPr lvl="1"/>
            <a:r>
              <a:rPr lang="fi-FI" dirty="0"/>
              <a:t>Polyuretaanilaminoitua </a:t>
            </a:r>
            <a:r>
              <a:rPr lang="fi-FI" dirty="0" err="1"/>
              <a:t>polyesterkangasta</a:t>
            </a:r>
            <a:endParaRPr lang="fi-FI" dirty="0"/>
          </a:p>
          <a:p>
            <a:pPr lvl="1"/>
            <a:r>
              <a:rPr lang="fi-FI" dirty="0"/>
              <a:t>Kuten taskuvaippa, mutta vain uloin, kosteudenpitävä kerros</a:t>
            </a:r>
          </a:p>
          <a:p>
            <a:r>
              <a:rPr lang="fi-FI" dirty="0"/>
              <a:t>Villa</a:t>
            </a:r>
          </a:p>
          <a:p>
            <a:pPr lvl="1"/>
            <a:r>
              <a:rPr lang="fi-FI" dirty="0"/>
              <a:t>Villahousut tai villakuori</a:t>
            </a:r>
          </a:p>
          <a:p>
            <a:pPr lvl="1"/>
            <a:r>
              <a:rPr lang="fi-FI" dirty="0"/>
              <a:t>Merinovillaa, hahtuvaa (ei saa olla </a:t>
            </a:r>
            <a:r>
              <a:rPr lang="fi-FI" dirty="0" err="1"/>
              <a:t>superwash</a:t>
            </a:r>
            <a:r>
              <a:rPr lang="fi-FI" dirty="0"/>
              <a:t>-käsittelyä langassa)</a:t>
            </a:r>
          </a:p>
          <a:p>
            <a:r>
              <a:rPr lang="fi-FI" dirty="0"/>
              <a:t>Kuorivaippojen hoidoksi riittää tuuletus niin kauan kun tulee kakkatahraa tai kuoret alkavat haista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719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D2B1FC-9C7A-43A8-93A4-C972573D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YÖVAIPPA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499D3E-11ED-4730-8199-D8A5E682C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Monet valmistajat tekevät tuhti-imuisia sisävaippoja yövaippa-nimellä</a:t>
            </a:r>
          </a:p>
          <a:p>
            <a:r>
              <a:rPr lang="fi-FI" dirty="0"/>
              <a:t>Imevät myös kyljistä, mitä tasku tai AIO ei tee</a:t>
            </a:r>
          </a:p>
          <a:p>
            <a:r>
              <a:rPr lang="fi-FI" dirty="0"/>
              <a:t>Yövaipan voi koota myös normaalista sisävaipasta lisäämällä kunnolla imuja</a:t>
            </a:r>
          </a:p>
          <a:p>
            <a:r>
              <a:rPr lang="fi-FI" dirty="0"/>
              <a:t>Yövaipat ovat aika paksuja paketteja, joten imua kannattaa laittaa vähän etupainotteisesti selällään nukkuvalle</a:t>
            </a:r>
          </a:p>
          <a:p>
            <a:r>
              <a:rPr lang="fi-FI" dirty="0" err="1"/>
              <a:t>Yövaippailu</a:t>
            </a:r>
            <a:r>
              <a:rPr lang="fi-FI" dirty="0"/>
              <a:t> ei ole vaikeaa, täytyy vain uskaltaa kokeilla</a:t>
            </a:r>
          </a:p>
          <a:p>
            <a:pPr lvl="1"/>
            <a:r>
              <a:rPr lang="fi-FI" dirty="0"/>
              <a:t>Helpointa päästä alkuun kunnon yövaipalla, ja siirtyä itse täyttämään sisävaippoja kun </a:t>
            </a:r>
            <a:r>
              <a:rPr lang="fi-FI" dirty="0" err="1"/>
              <a:t>yövaippailu</a:t>
            </a:r>
            <a:r>
              <a:rPr lang="fi-FI" dirty="0"/>
              <a:t> sujuu</a:t>
            </a:r>
          </a:p>
        </p:txBody>
      </p:sp>
    </p:spTree>
    <p:extLst>
      <p:ext uri="{BB962C8B-B14F-4D97-AF65-F5344CB8AC3E}">
        <p14:creationId xmlns:p14="http://schemas.microsoft.com/office/powerpoint/2010/main" val="3211434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D5C676-8AF2-4FAC-9212-925AF7E8B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HARJOITTELUHOUSUT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7506A5-861F-4CD7-B520-23179F622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Vähän kiinteää imua, ja kosteudenpitävä ulkokangas ainakin haaraosassa</a:t>
            </a:r>
          </a:p>
          <a:p>
            <a:r>
              <a:rPr lang="fi-FI" dirty="0" err="1"/>
              <a:t>Pottaileville</a:t>
            </a:r>
            <a:r>
              <a:rPr lang="fi-FI" dirty="0"/>
              <a:t> lapsille, joille tulee vielä pieniä vahinkoja</a:t>
            </a:r>
          </a:p>
          <a:p>
            <a:r>
              <a:rPr lang="fi-FI" dirty="0"/>
              <a:t>Ei kestä kunnon pissamäärää</a:t>
            </a:r>
          </a:p>
          <a:p>
            <a:r>
              <a:rPr lang="fi-FI" dirty="0"/>
              <a:t>Sisäkangas on yleensä märkäpintainen</a:t>
            </a:r>
          </a:p>
          <a:p>
            <a:pPr lvl="1"/>
            <a:r>
              <a:rPr lang="fi-FI" dirty="0"/>
              <a:t>Saattaa auttaa lasta tunnistamaan pissahädän</a:t>
            </a:r>
          </a:p>
        </p:txBody>
      </p:sp>
    </p:spTree>
    <p:extLst>
      <p:ext uri="{BB962C8B-B14F-4D97-AF65-F5344CB8AC3E}">
        <p14:creationId xmlns:p14="http://schemas.microsoft.com/office/powerpoint/2010/main" val="3842048654"/>
      </p:ext>
    </p:extLst>
  </p:cSld>
  <p:clrMapOvr>
    <a:masterClrMapping/>
  </p:clrMapOvr>
</p:sld>
</file>

<file path=ppt/theme/theme1.xml><?xml version="1.0" encoding="utf-8"?>
<a:theme xmlns:a="http://schemas.openxmlformats.org/drawingml/2006/main" name="Teemu kodin kestot">
  <a:themeElements>
    <a:clrScheme name="Mukautettu 1">
      <a:dk1>
        <a:sysClr val="windowText" lastClr="000000"/>
      </a:dk1>
      <a:lt1>
        <a:sysClr val="window" lastClr="FFFFFF"/>
      </a:lt1>
      <a:dk2>
        <a:srgbClr val="7A7A7A"/>
      </a:dk2>
      <a:lt2>
        <a:srgbClr val="FFFFFF"/>
      </a:lt2>
      <a:accent1>
        <a:srgbClr val="FC0264"/>
      </a:accent1>
      <a:accent2>
        <a:srgbClr val="5EA83B"/>
      </a:accent2>
      <a:accent3>
        <a:srgbClr val="10B4D2"/>
      </a:accent3>
      <a:accent4>
        <a:srgbClr val="7A7A7A"/>
      </a:accent4>
      <a:accent5>
        <a:srgbClr val="FC0264"/>
      </a:accent5>
      <a:accent6>
        <a:srgbClr val="FC0264"/>
      </a:accent6>
      <a:hlink>
        <a:srgbClr val="000000"/>
      </a:hlink>
      <a:folHlink>
        <a:srgbClr val="000000"/>
      </a:folHlink>
    </a:clrScheme>
    <a:fontScheme name="Kodin kestot tekstit">
      <a:majorFont>
        <a:latin typeface="Economica"/>
        <a:ea typeface=""/>
        <a:cs typeface=""/>
      </a:majorFont>
      <a:minorFont>
        <a:latin typeface="Raleway"/>
        <a:ea typeface=""/>
        <a:cs typeface=""/>
      </a:minorFont>
    </a:fontScheme>
    <a:fmtScheme name="Savulas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din kestot diapohja" id="{8C259E38-E4D0-463D-9D31-AC33F096CDE8}" vid="{C1CA3F99-3AAD-4F52-8D98-64E8BF34EA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kodin kestot diapohja</Template>
  <TotalTime>39</TotalTime>
  <Words>522</Words>
  <Application>Microsoft Office PowerPoint</Application>
  <PresentationFormat>Laajakuva</PresentationFormat>
  <Paragraphs>73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Arial</vt:lpstr>
      <vt:lpstr>Calibri</vt:lpstr>
      <vt:lpstr>Economica</vt:lpstr>
      <vt:lpstr>Raleway</vt:lpstr>
      <vt:lpstr>Teemu kodin kestot</vt:lpstr>
      <vt:lpstr>KESTOVAIPPAINFO</vt:lpstr>
      <vt:lpstr>TASKUVAIPPA – rakenne ja materiaalit</vt:lpstr>
      <vt:lpstr>TASKUVAIPPA – käyttö</vt:lpstr>
      <vt:lpstr>AIO-VAIPPA – rakenne ja materiaalit</vt:lpstr>
      <vt:lpstr>AIO-vaippa – käyttö</vt:lpstr>
      <vt:lpstr>SISÄVAIPAT – rakenne ja materiaalit</vt:lpstr>
      <vt:lpstr>SISÄVAIPAT – käyttö</vt:lpstr>
      <vt:lpstr>HARSOT SISÄVAIPPANA</vt:lpstr>
      <vt:lpstr>KUORIVAIPAT</vt:lpstr>
      <vt:lpstr>YÖVAIPPA</vt:lpstr>
      <vt:lpstr>HARJOITTELUHOUSUT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KESTOVAIPPAINFO</dc:title>
  <dc:creator>Johanna Pökkä</dc:creator>
  <cp:lastModifiedBy>Johanna Pökkä</cp:lastModifiedBy>
  <cp:revision>10</cp:revision>
  <dcterms:created xsi:type="dcterms:W3CDTF">2018-03-12T13:29:59Z</dcterms:created>
  <dcterms:modified xsi:type="dcterms:W3CDTF">2018-08-25T19:03:06Z</dcterms:modified>
</cp:coreProperties>
</file>